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0" r:id="rId2"/>
    <p:sldId id="261" r:id="rId3"/>
    <p:sldId id="258" r:id="rId4"/>
    <p:sldId id="256" r:id="rId5"/>
    <p:sldId id="259" r:id="rId6"/>
    <p:sldId id="262" r:id="rId7"/>
    <p:sldId id="263" r:id="rId8"/>
    <p:sldId id="265" r:id="rId9"/>
    <p:sldId id="266" r:id="rId10"/>
    <p:sldId id="264" r:id="rId11"/>
    <p:sldId id="267" r:id="rId12"/>
    <p:sldId id="281" r:id="rId13"/>
    <p:sldId id="268" r:id="rId14"/>
    <p:sldId id="270" r:id="rId15"/>
    <p:sldId id="269" r:id="rId16"/>
    <p:sldId id="271" r:id="rId17"/>
    <p:sldId id="272" r:id="rId18"/>
    <p:sldId id="278" r:id="rId19"/>
    <p:sldId id="274" r:id="rId20"/>
    <p:sldId id="275" r:id="rId21"/>
    <p:sldId id="273" r:id="rId22"/>
    <p:sldId id="276" r:id="rId23"/>
    <p:sldId id="277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4" r:id="rId36"/>
    <p:sldId id="295" r:id="rId37"/>
    <p:sldId id="297" r:id="rId38"/>
    <p:sldId id="298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CE495-4D3A-43E6-9D03-11348F8C0FB1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2C1D2-65D3-4C7A-AFB6-F5D43FE5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2C1D2-65D3-4C7A-AFB6-F5D43FE552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1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2C1D2-65D3-4C7A-AFB6-F5D43FE552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05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2C1D2-65D3-4C7A-AFB6-F5D43FE552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00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2C1D2-65D3-4C7A-AFB6-F5D43FE552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0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3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8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9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4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8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3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0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4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6DF1A-C880-4FD4-8C2D-A98F20311A72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8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6413" y="678426"/>
            <a:ext cx="1073682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altLang="en-US" sz="4000" dirty="0">
                <a:latin typeface="Eras Bold ITC" panose="020B0907030504020204" pitchFamily="34" charset="0"/>
              </a:rPr>
              <a:t>You are very hungry, and go </a:t>
            </a:r>
            <a:r>
              <a:rPr lang="pl-PL" altLang="en-US" sz="4000" dirty="0" smtClean="0">
                <a:latin typeface="Eras Bold ITC" panose="020B0907030504020204" pitchFamily="34" charset="0"/>
              </a:rPr>
              <a:t>to</a:t>
            </a:r>
            <a:r>
              <a:rPr lang="en-US" altLang="en-US" sz="4000" dirty="0" smtClean="0">
                <a:latin typeface="Eras Bold ITC" panose="020B0907030504020204" pitchFamily="34" charset="0"/>
              </a:rPr>
              <a:t> restaurant</a:t>
            </a:r>
            <a:r>
              <a:rPr lang="pl-PL" altLang="en-US" sz="4000" dirty="0" smtClean="0">
                <a:latin typeface="Eras Bold ITC" panose="020B0907030504020204" pitchFamily="34" charset="0"/>
              </a:rPr>
              <a:t> </a:t>
            </a:r>
            <a:r>
              <a:rPr lang="pl-PL" altLang="en-US" sz="4000" dirty="0">
                <a:latin typeface="Eras Bold ITC" panose="020B0907030504020204" pitchFamily="34" charset="0"/>
              </a:rPr>
              <a:t>and choose to eat a meal </a:t>
            </a:r>
            <a:r>
              <a:rPr lang="pl-PL" altLang="en-US" sz="4000" dirty="0" smtClean="0">
                <a:latin typeface="Eras Bold ITC" panose="020B0907030504020204" pitchFamily="34" charset="0"/>
              </a:rPr>
              <a:t>there</a:t>
            </a:r>
            <a:r>
              <a:rPr lang="en-US" altLang="en-US" sz="4000" dirty="0" smtClean="0">
                <a:latin typeface="Eras Bold ITC" panose="020B0907030504020204" pitchFamily="34" charset="0"/>
              </a:rPr>
              <a:t>.</a:t>
            </a:r>
          </a:p>
          <a:p>
            <a:pPr algn="ctr"/>
            <a:endParaRPr lang="en-US" sz="4000" dirty="0">
              <a:latin typeface="Eras Bold ITC" panose="020B0907030504020204" pitchFamily="34" charset="0"/>
            </a:endParaRPr>
          </a:p>
          <a:p>
            <a:pPr algn="ctr"/>
            <a:r>
              <a:rPr lang="en-US" sz="4000" dirty="0" smtClean="0">
                <a:latin typeface="Eras Bold ITC" panose="020B0907030504020204" pitchFamily="34" charset="0"/>
              </a:rPr>
              <a:t>What will you order???</a:t>
            </a:r>
            <a:endParaRPr lang="en-US" sz="4000" dirty="0">
              <a:latin typeface="Eras Bold ITC" panose="020B0907030504020204" pitchFamily="34" charset="0"/>
            </a:endParaRPr>
          </a:p>
        </p:txBody>
      </p:sp>
      <p:pic>
        <p:nvPicPr>
          <p:cNvPr id="4098" name="Picture 2" descr="Gojill The Meow Animated V.4 | Hungry gif, Cute love gif, Animated smiley  fac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78" y="3848525"/>
            <a:ext cx="32194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15 Protein Rich Foods You Should Consider Eating Often | ThriveNaij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523942" cy="72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7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Vitamin food infographic banner bright colorful circle layout Free vector  in Adobe Illustrator ai ( .ai ) format, Encapsulated PostScript eps ( .eps  ) format format for free download 2.36M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"/>
          <a:stretch/>
        </p:blipFill>
        <p:spPr bwMode="auto">
          <a:xfrm>
            <a:off x="2831690" y="221226"/>
            <a:ext cx="6784975" cy="6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4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Avoid junk foods, Enhance dietary cho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28" y="1120877"/>
            <a:ext cx="9007988" cy="473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6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7 Best Fruits for Healthy Hair | Hair Y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1"/>
            <a:ext cx="8849032" cy="68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49032" y="2237420"/>
            <a:ext cx="28706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To stay healthy add more fruits in your diet</a:t>
            </a:r>
            <a:endParaRPr lang="en-US" sz="3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op 10 Healthiest Vegetables to Include in Your Vegan Diet - Vegan.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481"/>
            <a:ext cx="8338246" cy="65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31418" y="2326041"/>
            <a:ext cx="28706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To stay healthy add more vegetables in your diet</a:t>
            </a:r>
            <a:endParaRPr lang="en-US" sz="3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3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Indian Beans,Pulses,Lentils,Rice And Wheat Grain In A White Sunburst..  Stock Photo, Picture And Royalty Free Image. Image 10246288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968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72309" y="2315497"/>
            <a:ext cx="28706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To stay healthy add more grains in your diet</a:t>
            </a:r>
            <a:endParaRPr lang="en-US" sz="3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3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n on Dry Fr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53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41367" y="2153265"/>
            <a:ext cx="28706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To stay healthy add more nuts and dry fruits in your diet</a:t>
            </a:r>
            <a:endParaRPr lang="en-US" sz="3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4903" y="2241756"/>
            <a:ext cx="107073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Identify the picture and tell if its healthy food or junk food</a:t>
            </a:r>
            <a:endParaRPr lang="en-US" sz="5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4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Ice cream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20" y="1097629"/>
            <a:ext cx="6811396" cy="462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91366" y="6089647"/>
            <a:ext cx="20617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rgbClr val="7030A0"/>
                </a:solidFill>
                <a:latin typeface="Eras Bold ITC" panose="020B0907030504020204" pitchFamily="34" charset="0"/>
              </a:rPr>
              <a:t>junk food</a:t>
            </a:r>
            <a:endParaRPr lang="en-US" sz="3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1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banana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326" y="1061885"/>
            <a:ext cx="5549645" cy="357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41783" y="5558705"/>
            <a:ext cx="26789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healthy </a:t>
            </a:r>
            <a:r>
              <a:rPr lang="en-US" sz="3000" dirty="0">
                <a:solidFill>
                  <a:srgbClr val="7030A0"/>
                </a:solidFill>
                <a:latin typeface="Eras Bold ITC" panose="020B0907030504020204" pitchFamily="34" charset="0"/>
              </a:rPr>
              <a:t>food</a:t>
            </a:r>
            <a:endParaRPr lang="en-US" sz="3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3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226" y="648929"/>
            <a:ext cx="11842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latin typeface="Eras Bold ITC" panose="020B0907030504020204" pitchFamily="34" charset="0"/>
              </a:rPr>
              <a:t>Did you order….</a:t>
            </a:r>
            <a:endParaRPr lang="en-US" sz="4000" dirty="0">
              <a:latin typeface="Eras Bold ITC" panose="020B0907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3"/>
          <a:stretch/>
        </p:blipFill>
        <p:spPr>
          <a:xfrm>
            <a:off x="1504335" y="1720798"/>
            <a:ext cx="3192258" cy="4124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04121" y="3480309"/>
            <a:ext cx="87716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5000" dirty="0">
                <a:latin typeface="Eras Bold ITC" panose="020B0907030504020204" pitchFamily="34" charset="0"/>
              </a:rPr>
              <a:t>or</a:t>
            </a:r>
            <a:endParaRPr lang="en-US" sz="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" t="-358" r="54033" b="358"/>
          <a:stretch/>
        </p:blipFill>
        <p:spPr>
          <a:xfrm>
            <a:off x="7588812" y="1720797"/>
            <a:ext cx="3192258" cy="4124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94374" y="1946787"/>
            <a:ext cx="678426" cy="6341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9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andy bar definition and meaning | Collins English Diction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46" y="1371599"/>
            <a:ext cx="5629246" cy="36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91366" y="6104395"/>
            <a:ext cx="20617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rgbClr val="7030A0"/>
                </a:solidFill>
                <a:latin typeface="Eras Bold ITC" panose="020B0907030504020204" pitchFamily="34" charset="0"/>
              </a:rPr>
              <a:t>junk food</a:t>
            </a:r>
            <a:endParaRPr lang="en-US" sz="3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8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The Ultimate Hamburger recipe | Epicuriou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781" y="1449843"/>
            <a:ext cx="6460213" cy="44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91366" y="6104395"/>
            <a:ext cx="20617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rgbClr val="7030A0"/>
                </a:solidFill>
                <a:latin typeface="Eras Bold ITC" panose="020B0907030504020204" pitchFamily="34" charset="0"/>
              </a:rPr>
              <a:t>junk food</a:t>
            </a:r>
            <a:endParaRPr lang="en-US" sz="3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4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Soft drink health concerns not yet trickled down into social media users'  mentions of brand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80" y="1386348"/>
            <a:ext cx="6384036" cy="358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91366" y="6104395"/>
            <a:ext cx="20617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rgbClr val="7030A0"/>
                </a:solidFill>
                <a:latin typeface="Eras Bold ITC" panose="020B0907030504020204" pitchFamily="34" charset="0"/>
              </a:rPr>
              <a:t>junk food</a:t>
            </a:r>
            <a:endParaRPr lang="en-US" sz="3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9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Tasty Steamed Broccoli | Recipes | Cook for Your Li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071" y="250722"/>
            <a:ext cx="7759466" cy="579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41783" y="5558705"/>
            <a:ext cx="26789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healthy </a:t>
            </a:r>
            <a:r>
              <a:rPr lang="en-US" sz="3000" dirty="0">
                <a:solidFill>
                  <a:srgbClr val="7030A0"/>
                </a:solidFill>
                <a:latin typeface="Eras Bold ITC" panose="020B0907030504020204" pitchFamily="34" charset="0"/>
              </a:rPr>
              <a:t>food</a:t>
            </a:r>
            <a:endParaRPr lang="en-US" sz="3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4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mazon.com : Lay's Classic Potato Chips, 1 oz (Pack of 40) : Grocery &amp;  Gourmet Foo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744" y="870154"/>
            <a:ext cx="4680769" cy="46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91366" y="6089647"/>
            <a:ext cx="20617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solidFill>
                  <a:srgbClr val="7030A0"/>
                </a:solidFill>
                <a:latin typeface="Eras Bold ITC" panose="020B0907030504020204" pitchFamily="34" charset="0"/>
              </a:rPr>
              <a:t>junk food</a:t>
            </a:r>
            <a:endParaRPr lang="en-US" sz="3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8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pinach: Health Benefits, Nutrition Facts (&amp; Popeye) | L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26" y="560439"/>
            <a:ext cx="6726199" cy="55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97538" y="6116279"/>
            <a:ext cx="26789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healthy </a:t>
            </a:r>
            <a:r>
              <a:rPr lang="en-US" sz="3000" dirty="0">
                <a:solidFill>
                  <a:srgbClr val="7030A0"/>
                </a:solidFill>
                <a:latin typeface="Eras Bold ITC" panose="020B0907030504020204" pitchFamily="34" charset="0"/>
              </a:rPr>
              <a:t>food</a:t>
            </a:r>
            <a:endParaRPr lang="en-US" sz="3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64130" y="1949696"/>
            <a:ext cx="648286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7000" dirty="0" smtClean="0">
                <a:solidFill>
                  <a:srgbClr val="CC0099"/>
                </a:solidFill>
                <a:latin typeface="Eras Bold ITC" panose="020B0907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Riddle Time!!!</a:t>
            </a:r>
          </a:p>
        </p:txBody>
      </p:sp>
      <p:sp>
        <p:nvSpPr>
          <p:cNvPr id="3" name="Rectangle 2"/>
          <p:cNvSpPr/>
          <p:nvPr/>
        </p:nvSpPr>
        <p:spPr>
          <a:xfrm>
            <a:off x="4797353" y="2934581"/>
            <a:ext cx="2616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Eras Bold ITC" panose="020B0907030504020204" pitchFamily="34" charset="0"/>
                <a:cs typeface="Times New Roman" panose="02020603050405020304" pitchFamily="18" charset="0"/>
              </a:rPr>
              <a:t>Guess the food items</a:t>
            </a:r>
            <a:endParaRPr lang="en-US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4992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31458" y="39535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If you go see a movie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You have to get some of this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And then add butter or salt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For a taste that’s simply bliss</a:t>
            </a:r>
          </a:p>
        </p:txBody>
      </p:sp>
      <p:pic>
        <p:nvPicPr>
          <p:cNvPr id="17410" name="Picture 2" descr="piece of popcorn clipart free images | Free clip art, Clip art, Popco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650" y="2875935"/>
            <a:ext cx="3675465" cy="42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949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942" y="262617"/>
            <a:ext cx="6096000" cy="27850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dirty="0" smtClean="0">
                <a:solidFill>
                  <a:srgbClr val="222222"/>
                </a:solidFill>
                <a:effectLst/>
                <a:latin typeface="Eras Bold ITC" panose="020B0907030504020204" pitchFamily="34" charset="0"/>
              </a:rPr>
              <a:t>This is something yellow</a:t>
            </a:r>
            <a:r>
              <a:rPr lang="en-US" sz="3000" dirty="0" smtClean="0">
                <a:latin typeface="Eras Bold ITC" panose="020B0907030504020204" pitchFamily="34" charset="0"/>
              </a:rPr>
              <a:t/>
            </a:r>
            <a:br>
              <a:rPr lang="en-US" sz="3000" dirty="0" smtClean="0">
                <a:latin typeface="Eras Bold ITC" panose="020B0907030504020204" pitchFamily="34" charset="0"/>
              </a:rPr>
            </a:br>
            <a:r>
              <a:rPr lang="en-US" sz="3000" b="0" i="0" dirty="0" smtClean="0">
                <a:solidFill>
                  <a:srgbClr val="222222"/>
                </a:solidFill>
                <a:effectLst/>
                <a:latin typeface="Eras Bold ITC" panose="020B0907030504020204" pitchFamily="34" charset="0"/>
              </a:rPr>
              <a:t>But it is not a light</a:t>
            </a:r>
            <a:r>
              <a:rPr lang="en-US" sz="3000" dirty="0" smtClean="0">
                <a:latin typeface="Eras Bold ITC" panose="020B0907030504020204" pitchFamily="34" charset="0"/>
              </a:rPr>
              <a:t/>
            </a:r>
            <a:br>
              <a:rPr lang="en-US" sz="3000" dirty="0" smtClean="0">
                <a:latin typeface="Eras Bold ITC" panose="020B0907030504020204" pitchFamily="34" charset="0"/>
              </a:rPr>
            </a:br>
            <a:r>
              <a:rPr lang="en-US" sz="3000" b="0" i="0" dirty="0" smtClean="0">
                <a:solidFill>
                  <a:srgbClr val="222222"/>
                </a:solidFill>
                <a:effectLst/>
                <a:latin typeface="Eras Bold ITC" panose="020B0907030504020204" pitchFamily="34" charset="0"/>
              </a:rPr>
              <a:t>It is a citrus fruit</a:t>
            </a:r>
            <a:r>
              <a:rPr lang="en-US" sz="3000" dirty="0" smtClean="0">
                <a:latin typeface="Eras Bold ITC" panose="020B0907030504020204" pitchFamily="34" charset="0"/>
              </a:rPr>
              <a:t/>
            </a:r>
            <a:br>
              <a:rPr lang="en-US" sz="3000" dirty="0" smtClean="0">
                <a:latin typeface="Eras Bold ITC" panose="020B0907030504020204" pitchFamily="34" charset="0"/>
              </a:rPr>
            </a:br>
            <a:r>
              <a:rPr lang="en-US" sz="3000" b="0" i="0" dirty="0" smtClean="0">
                <a:solidFill>
                  <a:srgbClr val="222222"/>
                </a:solidFill>
                <a:effectLst/>
                <a:latin typeface="Eras Bold ITC" panose="020B0907030504020204" pitchFamily="34" charset="0"/>
              </a:rPr>
              <a:t>That’s a flavor in Sprite</a:t>
            </a:r>
            <a:endParaRPr lang="en-US" sz="3000" dirty="0">
              <a:latin typeface="Eras Bold ITC" panose="020B0907030504020204" pitchFamily="34" charset="0"/>
            </a:endParaRPr>
          </a:p>
        </p:txBody>
      </p:sp>
      <p:pic>
        <p:nvPicPr>
          <p:cNvPr id="18436" name="Picture 4" descr="Yellow lemon - Lemon Transparent PNG Image &amp; Lemon Clipart | Lemon clipart, Clip  art,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052" y="3251006"/>
            <a:ext cx="4149930" cy="29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27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7717" y="557585"/>
            <a:ext cx="73791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This is a </a:t>
            </a:r>
            <a:r>
              <a:rPr lang="en-US" sz="3000" dirty="0" smtClean="0">
                <a:solidFill>
                  <a:srgbClr val="222222"/>
                </a:solidFill>
                <a:latin typeface="Eras Bold ITC" panose="020B0907030504020204" pitchFamily="34" charset="0"/>
              </a:rPr>
              <a:t>stem</a:t>
            </a: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/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That can be red, white or green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It can make you cry a lot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Even though it is not mean</a:t>
            </a:r>
          </a:p>
        </p:txBody>
      </p:sp>
      <p:pic>
        <p:nvPicPr>
          <p:cNvPr id="14338" name="Picture 2" descr="Purple onions PNG and Vector | Onion, Purple, Food illustration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64" y="3595136"/>
            <a:ext cx="4374884" cy="289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179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lthy food vs Junk food Challenge | Sweet vs real food | Kids challenge - 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9226" y="36585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In a bowl you use a spoon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On a cone you give a lick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This frozen dairy dessert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Many flavors you can pick</a:t>
            </a:r>
          </a:p>
        </p:txBody>
      </p:sp>
      <p:pic>
        <p:nvPicPr>
          <p:cNvPr id="13316" name="Picture 4" descr="Ice Cream Clipart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4"/>
          <a:stretch/>
        </p:blipFill>
        <p:spPr bwMode="auto">
          <a:xfrm>
            <a:off x="4122889" y="3228177"/>
            <a:ext cx="3472529" cy="350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5034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59738" y="277366"/>
            <a:ext cx="72021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I’m something that is sticky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I’m something that is sweet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I’m made by more than one bee</a:t>
            </a:r>
            <a:b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</a:br>
            <a:r>
              <a:rPr lang="en-US" sz="3000" dirty="0">
                <a:solidFill>
                  <a:srgbClr val="222222"/>
                </a:solidFill>
                <a:latin typeface="Eras Bold ITC" panose="020B0907030504020204" pitchFamily="34" charset="0"/>
              </a:rPr>
              <a:t>I’m something that you eat</a:t>
            </a:r>
          </a:p>
        </p:txBody>
      </p:sp>
      <p:pic>
        <p:nvPicPr>
          <p:cNvPr id="9218" name="Picture 2" descr="Honey Clip Art | Clipart Panda - Free Clipart Images | Clip art, Honey,  Food cli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28" y="3449405"/>
            <a:ext cx="3075305" cy="30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0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04571" y="2161147"/>
            <a:ext cx="82063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7000" dirty="0" smtClean="0">
                <a:solidFill>
                  <a:srgbClr val="CC0099"/>
                </a:solidFill>
                <a:latin typeface="Eras Bold ITC" panose="020B0907030504020204" pitchFamily="34" charset="0"/>
                <a:cs typeface="Times New Roman" panose="02020603050405020304" pitchFamily="18" charset="0"/>
              </a:rPr>
              <a:t>Guess the name of the fruit!</a:t>
            </a:r>
            <a:endParaRPr lang="en-US" sz="7000" dirty="0">
              <a:solidFill>
                <a:srgbClr val="CC0099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89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t="32750" r="8166" b="2583"/>
          <a:stretch/>
        </p:blipFill>
        <p:spPr>
          <a:xfrm>
            <a:off x="873760" y="670560"/>
            <a:ext cx="10403840" cy="3942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t="-417" r="6000" b="76084"/>
          <a:stretch/>
        </p:blipFill>
        <p:spPr>
          <a:xfrm>
            <a:off x="690880" y="4653280"/>
            <a:ext cx="10789920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3417" r="7499" b="10916"/>
          <a:stretch/>
        </p:blipFill>
        <p:spPr>
          <a:xfrm>
            <a:off x="873760" y="731520"/>
            <a:ext cx="10363200" cy="3393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-29249" r="5665" b="73416"/>
          <a:stretch/>
        </p:blipFill>
        <p:spPr>
          <a:xfrm>
            <a:off x="873760" y="2997200"/>
            <a:ext cx="1084072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7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t="29500" r="10125" b="7000"/>
          <a:stretch/>
        </p:blipFill>
        <p:spPr>
          <a:xfrm>
            <a:off x="1310640" y="457200"/>
            <a:ext cx="9707880" cy="3870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t="-41499" r="10751" b="77999"/>
          <a:stretch/>
        </p:blipFill>
        <p:spPr>
          <a:xfrm>
            <a:off x="1310640" y="2072640"/>
            <a:ext cx="9707880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28500" r="10126" b="6500"/>
          <a:stretch/>
        </p:blipFill>
        <p:spPr>
          <a:xfrm>
            <a:off x="1402080" y="441960"/>
            <a:ext cx="9540240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" t="-41500" r="13750" b="76500"/>
          <a:stretch/>
        </p:blipFill>
        <p:spPr>
          <a:xfrm>
            <a:off x="1284093" y="2123768"/>
            <a:ext cx="954024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3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27000" r="8876" b="2750"/>
          <a:stretch/>
        </p:blipFill>
        <p:spPr>
          <a:xfrm>
            <a:off x="1188720" y="701040"/>
            <a:ext cx="9951720" cy="4282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t="-45998" r="7751" b="75749"/>
          <a:stretch/>
        </p:blipFill>
        <p:spPr>
          <a:xfrm>
            <a:off x="975360" y="1844040"/>
            <a:ext cx="9951720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4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32250" r="8250" b="1249"/>
          <a:stretch/>
        </p:blipFill>
        <p:spPr>
          <a:xfrm>
            <a:off x="1203960" y="624840"/>
            <a:ext cx="10043160" cy="4053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-41250" r="9250" b="74750"/>
          <a:stretch/>
        </p:blipFill>
        <p:spPr>
          <a:xfrm>
            <a:off x="1203960" y="2362200"/>
            <a:ext cx="10043160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omework Title Stock Illustrations – 67 Homework Title Stock Illustrations,  Vectors &amp; Clipart - Dreamstim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251" y="183584"/>
            <a:ext cx="762000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33251" y="31882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 smtClean="0">
                <a:solidFill>
                  <a:srgbClr val="222222"/>
                </a:solidFill>
                <a:latin typeface="Eras Bold ITC" panose="020B0907030504020204" pitchFamily="34" charset="0"/>
              </a:rPr>
              <a:t>EVS 1A workbook </a:t>
            </a:r>
          </a:p>
          <a:p>
            <a:pPr algn="ctr">
              <a:lnSpc>
                <a:spcPct val="150000"/>
              </a:lnSpc>
            </a:pPr>
            <a:r>
              <a:rPr lang="en-US" sz="3000" dirty="0" smtClean="0">
                <a:solidFill>
                  <a:srgbClr val="222222"/>
                </a:solidFill>
                <a:latin typeface="Eras Bold ITC" panose="020B0907030504020204" pitchFamily="34" charset="0"/>
              </a:rPr>
              <a:t>Complete page 96, 97, 99</a:t>
            </a:r>
            <a:endParaRPr lang="en-US" sz="3000" dirty="0">
              <a:solidFill>
                <a:srgbClr val="222222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3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nk food VS Healthy food at Groovy the Martian videos for kids - Lunchbox  challenge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45"/>
          <a:stretch/>
        </p:blipFill>
        <p:spPr bwMode="auto">
          <a:xfrm>
            <a:off x="0" y="0"/>
            <a:ext cx="601734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56555" y="368710"/>
            <a:ext cx="5338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Eras Bold ITC" panose="020B0907030504020204" pitchFamily="34" charset="0"/>
              </a:rPr>
              <a:t>What is a junk food?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94207" y="1258530"/>
            <a:ext cx="533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Junk foods have little or no health benefits.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Ingredients used  are unhealthy.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Junk food contains high level of sugar, salt and fats.</a:t>
            </a: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13 Disadvantages Of Junk Foods - Boldsk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763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53316" y="117987"/>
            <a:ext cx="5938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Eras Bold ITC" panose="020B0907030504020204" pitchFamily="34" charset="0"/>
              </a:rPr>
              <a:t>Why should we avoid junk food?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200" y="1348800"/>
            <a:ext cx="533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Lack of energy </a:t>
            </a:r>
            <a:r>
              <a:rPr lang="en-US" sz="3200" dirty="0" smtClean="0">
                <a:latin typeface="Eras Bold ITC" panose="020B0907030504020204" pitchFamily="34" charset="0"/>
              </a:rPr>
              <a:t>– Junk foods do not provide nutritional value.</a:t>
            </a:r>
          </a:p>
          <a:p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Poor concentration </a:t>
            </a:r>
            <a:r>
              <a:rPr lang="en-US" sz="3200" dirty="0" smtClean="0">
                <a:latin typeface="Eras Bold ITC" panose="020B0907030504020204" pitchFamily="34" charset="0"/>
              </a:rPr>
              <a:t>– It makes you feel drowsy.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Obesity</a:t>
            </a:r>
            <a:r>
              <a:rPr lang="en-US" sz="3200" dirty="0" smtClean="0">
                <a:latin typeface="Eras Bold ITC" panose="020B0907030504020204" pitchFamily="34" charset="0"/>
              </a:rPr>
              <a:t> - weight gain due to excessive amount of body fat</a:t>
            </a:r>
          </a:p>
        </p:txBody>
      </p:sp>
    </p:spTree>
    <p:extLst>
      <p:ext uri="{BB962C8B-B14F-4D97-AF65-F5344CB8AC3E}">
        <p14:creationId xmlns:p14="http://schemas.microsoft.com/office/powerpoint/2010/main" val="41247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5329" y="353962"/>
            <a:ext cx="593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Eras Bold ITC" panose="020B0907030504020204" pitchFamily="34" charset="0"/>
              </a:rPr>
              <a:t>Examples of junk food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3200" y="1348800"/>
            <a:ext cx="5338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Hamburger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Carbonated drink (coke, sprite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French fries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Ice cream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Muffins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Cakes</a:t>
            </a: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Pasta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Noodles</a:t>
            </a:r>
          </a:p>
        </p:txBody>
      </p:sp>
      <p:pic>
        <p:nvPicPr>
          <p:cNvPr id="7172" name="Picture 4" descr="100 Unhealthiest Foods On the Planet | Eat This Not T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35329" cy="687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56555" y="6120580"/>
            <a:ext cx="9483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You can eat junk occasionally</a:t>
            </a:r>
          </a:p>
        </p:txBody>
      </p:sp>
    </p:spTree>
    <p:extLst>
      <p:ext uri="{BB962C8B-B14F-4D97-AF65-F5344CB8AC3E}">
        <p14:creationId xmlns:p14="http://schemas.microsoft.com/office/powerpoint/2010/main" val="14116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9" t="19097" r="4551" b="59293"/>
          <a:stretch/>
        </p:blipFill>
        <p:spPr bwMode="auto">
          <a:xfrm>
            <a:off x="0" y="0"/>
            <a:ext cx="4336026" cy="28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1" t="7387" r="12752" b="82204"/>
          <a:stretch/>
        </p:blipFill>
        <p:spPr bwMode="auto">
          <a:xfrm>
            <a:off x="1994221" y="3153898"/>
            <a:ext cx="6356536" cy="6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6" t="60088" r="29456" b="23325"/>
          <a:stretch/>
        </p:blipFill>
        <p:spPr bwMode="auto">
          <a:xfrm>
            <a:off x="560438" y="4067097"/>
            <a:ext cx="7219335" cy="22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9" t="21387" r="42670" b="52364"/>
          <a:stretch/>
        </p:blipFill>
        <p:spPr bwMode="auto">
          <a:xfrm>
            <a:off x="5172489" y="229623"/>
            <a:ext cx="3675805" cy="264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9" t="20850" r="29172" b="41240"/>
          <a:stretch/>
        </p:blipFill>
        <p:spPr bwMode="auto">
          <a:xfrm>
            <a:off x="9264985" y="27240"/>
            <a:ext cx="2927015" cy="649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nk food VS Healthy food at Groovy the Martian videos for kids - Lunchbox  challenge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1" t="3011" r="564" b="-3011"/>
          <a:stretch/>
        </p:blipFill>
        <p:spPr bwMode="auto">
          <a:xfrm>
            <a:off x="0" y="0"/>
            <a:ext cx="6017342" cy="71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56555" y="368710"/>
            <a:ext cx="5338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Eras Bold ITC" panose="020B0907030504020204" pitchFamily="34" charset="0"/>
              </a:rPr>
              <a:t>What is a healthy food?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3703" y="1140542"/>
            <a:ext cx="53389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Nutritional value</a:t>
            </a:r>
          </a:p>
          <a:p>
            <a:r>
              <a:rPr lang="en-US" sz="3200" dirty="0" smtClean="0">
                <a:latin typeface="Eras Bold ITC" panose="020B0907030504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Gives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Maintains and improves your health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Contains proteins, carbohydrates, vitamins and fats</a:t>
            </a: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1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heaC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22" y="199001"/>
            <a:ext cx="9224399" cy="620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6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373</Words>
  <Application>Microsoft Office PowerPoint</Application>
  <PresentationFormat>Widescreen</PresentationFormat>
  <Paragraphs>62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Eras Bold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17</cp:revision>
  <dcterms:created xsi:type="dcterms:W3CDTF">2021-03-02T07:22:37Z</dcterms:created>
  <dcterms:modified xsi:type="dcterms:W3CDTF">2021-03-03T07:35:05Z</dcterms:modified>
</cp:coreProperties>
</file>